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16" autoAdjust="0"/>
    <p:restoredTop sz="96730" autoAdjust="0"/>
  </p:normalViewPr>
  <p:slideViewPr>
    <p:cSldViewPr snapToGrid="0">
      <p:cViewPr varScale="1">
        <p:scale>
          <a:sx n="112" d="100"/>
          <a:sy n="112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594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074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88651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0550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691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93421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9863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66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924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736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766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520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029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83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5888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7338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6049C-95D4-43BF-9C19-076C6CC1894A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D82605D-6FE1-45F5-BA55-3708A225F2D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15916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7213D5-B183-4FED-83F3-22446EA0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5786" y="609599"/>
            <a:ext cx="5488215" cy="2996725"/>
          </a:xfrm>
        </p:spPr>
        <p:txBody>
          <a:bodyPr/>
          <a:lstStyle/>
          <a:p>
            <a:r>
              <a:rPr lang="ru-RU" dirty="0" err="1"/>
              <a:t>фотошоп</a:t>
            </a: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D9C8086A-E741-4882-B49E-FC5175916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2993" y="-269522"/>
            <a:ext cx="13036061" cy="7237047"/>
          </a:xfrm>
        </p:spPr>
      </p:pic>
    </p:spTree>
    <p:extLst>
      <p:ext uri="{BB962C8B-B14F-4D97-AF65-F5344CB8AC3E}">
        <p14:creationId xmlns:p14="http://schemas.microsoft.com/office/powerpoint/2010/main" val="4162980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765202-69C9-4A3E-938C-348E3774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я 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FF23A9-9BF7-4EB6-A98D-8D0AFB8241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/>
              <a:t>Меня зовут </a:t>
            </a:r>
            <a:r>
              <a:rPr lang="ru-RU" dirty="0" err="1"/>
              <a:t>Трашков</a:t>
            </a:r>
            <a:r>
              <a:rPr lang="ru-RU" dirty="0"/>
              <a:t> Тимофей </a:t>
            </a:r>
          </a:p>
          <a:p>
            <a:r>
              <a:rPr lang="ru-RU" dirty="0"/>
              <a:t>Я учусь в </a:t>
            </a:r>
            <a:r>
              <a:rPr lang="en-US" dirty="0" err="1"/>
              <a:t>KIBERone</a:t>
            </a:r>
            <a:r>
              <a:rPr lang="en-US" dirty="0"/>
              <a:t> </a:t>
            </a:r>
            <a:r>
              <a:rPr lang="ru-RU" dirty="0"/>
              <a:t>2 года </a:t>
            </a:r>
          </a:p>
          <a:p>
            <a:r>
              <a:rPr lang="ru-RU" dirty="0"/>
              <a:t>Мне больше всего понравилась тема </a:t>
            </a:r>
            <a:r>
              <a:rPr lang="ru-RU" dirty="0" err="1"/>
              <a:t>фотошоп</a:t>
            </a: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28264DD3-3931-4C56-8130-4958DCB431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683" y="285226"/>
            <a:ext cx="6123963" cy="5891737"/>
          </a:xfrm>
        </p:spPr>
      </p:pic>
    </p:spTree>
    <p:extLst>
      <p:ext uri="{BB962C8B-B14F-4D97-AF65-F5344CB8AC3E}">
        <p14:creationId xmlns:p14="http://schemas.microsoft.com/office/powerpoint/2010/main" val="792834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91D12-AAA8-4024-A400-F609FFE96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35" y="-570451"/>
            <a:ext cx="9742206" cy="1518406"/>
          </a:xfrm>
        </p:spPr>
        <p:txBody>
          <a:bodyPr/>
          <a:lstStyle/>
          <a:p>
            <a:r>
              <a:rPr lang="ru-RU" dirty="0"/>
              <a:t>Почему я выбрал </a:t>
            </a:r>
            <a:r>
              <a:rPr lang="ru-RU" dirty="0" err="1"/>
              <a:t>фотошоп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3484267-89E5-48C9-BD83-1599D7B574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5" b="8695"/>
          <a:stretch>
            <a:fillRect/>
          </a:stretch>
        </p:blipFill>
        <p:spPr>
          <a:xfrm>
            <a:off x="928060" y="2704586"/>
            <a:ext cx="7111978" cy="3845718"/>
          </a:xfr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7D7D7162-32D7-45ED-ABEB-EF2E7581B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7232" y="1615155"/>
            <a:ext cx="4156817" cy="3188459"/>
          </a:xfrm>
        </p:spPr>
        <p:txBody>
          <a:bodyPr>
            <a:normAutofit/>
          </a:bodyPr>
          <a:lstStyle/>
          <a:p>
            <a:r>
              <a:rPr lang="ru-RU" dirty="0"/>
              <a:t>Я выбрал </a:t>
            </a:r>
            <a:r>
              <a:rPr lang="ru-RU" dirty="0" err="1"/>
              <a:t>фотошоп</a:t>
            </a:r>
            <a:r>
              <a:rPr lang="ru-RU" dirty="0"/>
              <a:t> потому что   в ней  можно  придумывать все что хочешь  добавлять в картинку или делать красивей   например</a:t>
            </a:r>
            <a:r>
              <a:rPr lang="en-US" dirty="0"/>
              <a:t>:</a:t>
            </a:r>
            <a:r>
              <a:rPr lang="ru-RU" dirty="0"/>
              <a:t> осветлять</a:t>
            </a:r>
            <a:r>
              <a:rPr lang="en-US" dirty="0"/>
              <a:t>,</a:t>
            </a:r>
            <a:r>
              <a:rPr lang="ru-RU" dirty="0"/>
              <a:t>  мылить</a:t>
            </a:r>
            <a:r>
              <a:rPr lang="en-US" dirty="0"/>
              <a:t>,</a:t>
            </a:r>
            <a:r>
              <a:rPr lang="ru-RU" dirty="0"/>
              <a:t> </a:t>
            </a:r>
            <a:r>
              <a:rPr lang="en-US" dirty="0"/>
              <a:t> ,</a:t>
            </a:r>
            <a:r>
              <a:rPr lang="ru-RU" dirty="0"/>
              <a:t>вставлять дополнения и так далее 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7298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8A805D-FEE5-4454-913A-E866E56BA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210" y="542487"/>
            <a:ext cx="7554482" cy="1499616"/>
          </a:xfrm>
        </p:spPr>
        <p:txBody>
          <a:bodyPr/>
          <a:lstStyle/>
          <a:p>
            <a:r>
              <a:rPr lang="ru-RU" dirty="0"/>
              <a:t>Факты  </a:t>
            </a:r>
            <a:r>
              <a:rPr lang="ru-RU" dirty="0" err="1"/>
              <a:t>фотошопа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CF1563-9FE4-40A7-8240-0905F4715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9844" y="1956009"/>
            <a:ext cx="10479156" cy="4853471"/>
          </a:xfrm>
        </p:spPr>
        <p:txBody>
          <a:bodyPr/>
          <a:lstStyle/>
          <a:p>
            <a:r>
              <a:rPr lang="ru-RU" dirty="0"/>
              <a:t>Создал </a:t>
            </a:r>
            <a:r>
              <a:rPr lang="ru-RU" dirty="0" err="1"/>
              <a:t>фотошоп</a:t>
            </a:r>
            <a:r>
              <a:rPr lang="ru-RU" dirty="0"/>
              <a:t>  Томас  </a:t>
            </a:r>
            <a:r>
              <a:rPr lang="ru-RU" dirty="0" err="1"/>
              <a:t>Нолла</a:t>
            </a:r>
            <a:r>
              <a:rPr lang="ru-RU" dirty="0"/>
              <a:t> 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Первая версия программы была создана в 1987 году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Томас </a:t>
            </a:r>
            <a:r>
              <a:rPr lang="ru-RU" dirty="0" err="1"/>
              <a:t>Нолла</a:t>
            </a:r>
            <a:r>
              <a:rPr lang="ru-RU" dirty="0"/>
              <a:t>  делал с братом Джоном  </a:t>
            </a:r>
            <a:r>
              <a:rPr lang="ru-RU" dirty="0" err="1"/>
              <a:t>фаташоп</a:t>
            </a:r>
            <a:r>
              <a:rPr lang="ru-RU" dirty="0"/>
              <a:t> 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В мультсериале </a:t>
            </a:r>
            <a:r>
              <a:rPr lang="en-US" dirty="0"/>
              <a:t>“</a:t>
            </a:r>
            <a:r>
              <a:rPr lang="ru-RU" dirty="0"/>
              <a:t>Южный парк</a:t>
            </a:r>
            <a:r>
              <a:rPr lang="en-US" dirty="0"/>
              <a:t>”</a:t>
            </a:r>
            <a:r>
              <a:rPr lang="ru-RU" dirty="0"/>
              <a:t> </a:t>
            </a:r>
            <a:r>
              <a:rPr lang="ru-RU" dirty="0" err="1"/>
              <a:t>фаташопу</a:t>
            </a:r>
            <a:r>
              <a:rPr lang="ru-RU" dirty="0"/>
              <a:t> посвятили -10-ю серию 17-го сезона </a:t>
            </a:r>
            <a:r>
              <a:rPr lang="en-US" dirty="0"/>
              <a:t>, </a:t>
            </a:r>
            <a:r>
              <a:rPr lang="ru-RU" dirty="0"/>
              <a:t>которая рассказывала о влиянии программы на массовую культуру и моду. </a:t>
            </a:r>
          </a:p>
          <a:p>
            <a:r>
              <a:rPr lang="ru-RU" dirty="0"/>
              <a:t>Самая первая версия программы была черно-белой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Фотошоп написан на языке  программирование с++ </a:t>
            </a:r>
            <a:r>
              <a:rPr lang="en-US" dirty="0"/>
              <a:t>.</a:t>
            </a:r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1068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D3FCAC-28E9-4BDF-839C-72E6F72D7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работать с </a:t>
            </a:r>
            <a:r>
              <a:rPr lang="ru-RU" dirty="0" err="1"/>
              <a:t>фотошопом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1263221-3027-4732-A959-3F1A3F0A6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2606040"/>
            <a:ext cx="4543044" cy="822960"/>
          </a:xfrm>
        </p:spPr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EEDB44-56DB-40CD-B414-7399D5725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7334" y="1734212"/>
            <a:ext cx="4908766" cy="3193389"/>
          </a:xfrm>
        </p:spPr>
        <p:txBody>
          <a:bodyPr>
            <a:normAutofit/>
          </a:bodyPr>
          <a:lstStyle/>
          <a:p>
            <a:r>
              <a:rPr lang="ru-RU" dirty="0"/>
              <a:t>Создать собственное рабочее пространство - оптимальная  настройка панелей</a:t>
            </a:r>
            <a:r>
              <a:rPr lang="en-US" dirty="0"/>
              <a:t>:</a:t>
            </a:r>
            <a:r>
              <a:rPr lang="ru-RU" dirty="0"/>
              <a:t>слева-инструменты и свойства </a:t>
            </a:r>
            <a:r>
              <a:rPr lang="en-US" dirty="0"/>
              <a:t>,</a:t>
            </a:r>
            <a:r>
              <a:rPr lang="ru-RU" dirty="0"/>
              <a:t> справа-слои</a:t>
            </a:r>
            <a:r>
              <a:rPr lang="en-US" dirty="0"/>
              <a:t> ,</a:t>
            </a:r>
            <a:r>
              <a:rPr lang="ru-RU" dirty="0"/>
              <a:t>история </a:t>
            </a:r>
            <a:r>
              <a:rPr lang="en-US" dirty="0"/>
              <a:t>,</a:t>
            </a:r>
            <a:r>
              <a:rPr lang="ru-RU" dirty="0"/>
              <a:t>цвета</a:t>
            </a:r>
            <a:r>
              <a:rPr lang="en-US" dirty="0"/>
              <a:t> ,</a:t>
            </a:r>
            <a:r>
              <a:rPr lang="ru-RU" dirty="0"/>
              <a:t> сверху-только необходимые меня </a:t>
            </a:r>
          </a:p>
          <a:p>
            <a:r>
              <a:rPr lang="ru-RU" dirty="0"/>
              <a:t> </a:t>
            </a:r>
            <a:r>
              <a:rPr lang="en-US" dirty="0"/>
              <a:t> </a:t>
            </a:r>
            <a:r>
              <a:rPr lang="ru-RU" dirty="0"/>
              <a:t>запомнить базовые горячие  клавиши</a:t>
            </a:r>
            <a:r>
              <a:rPr lang="en-US" dirty="0"/>
              <a:t>.</a:t>
            </a:r>
            <a:r>
              <a:rPr lang="ru-RU" dirty="0"/>
              <a:t>например</a:t>
            </a:r>
            <a:r>
              <a:rPr lang="en-US" dirty="0"/>
              <a:t>:</a:t>
            </a:r>
            <a:r>
              <a:rPr lang="ru-RU" dirty="0"/>
              <a:t> </a:t>
            </a:r>
            <a:r>
              <a:rPr lang="en-US" dirty="0"/>
              <a:t>v –</a:t>
            </a:r>
            <a:r>
              <a:rPr lang="ru-RU" dirty="0"/>
              <a:t> перемещение</a:t>
            </a:r>
            <a:r>
              <a:rPr lang="en-US" dirty="0"/>
              <a:t>,M-</a:t>
            </a:r>
            <a:r>
              <a:rPr lang="ru-RU" dirty="0"/>
              <a:t>выделение прямоугольником </a:t>
            </a:r>
            <a:r>
              <a:rPr lang="en-US" dirty="0"/>
              <a:t>,w-</a:t>
            </a:r>
            <a:r>
              <a:rPr lang="ru-RU" dirty="0"/>
              <a:t>быстрое выделение </a:t>
            </a:r>
            <a:r>
              <a:rPr lang="en-US" dirty="0"/>
              <a:t>, B</a:t>
            </a:r>
            <a:r>
              <a:rPr lang="ru-RU" dirty="0"/>
              <a:t>-кисть</a:t>
            </a:r>
            <a:r>
              <a:rPr lang="en-US" dirty="0"/>
              <a:t>, E-</a:t>
            </a:r>
            <a:r>
              <a:rPr lang="ru-RU" dirty="0"/>
              <a:t>ластик</a:t>
            </a:r>
            <a:r>
              <a:rPr lang="en-US" dirty="0"/>
              <a:t>, </a:t>
            </a:r>
            <a:r>
              <a:rPr lang="en-US" dirty="0" err="1"/>
              <a:t>Ctrl+T</a:t>
            </a:r>
            <a:r>
              <a:rPr lang="en-US" dirty="0"/>
              <a:t>-</a:t>
            </a:r>
            <a:r>
              <a:rPr lang="ru-RU" dirty="0"/>
              <a:t>трансформация 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DA65007-DFAD-4645-ADC7-ACDC1398F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3007171"/>
            <a:ext cx="4185618" cy="576262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2D221491-D8CD-45C9-952D-1EF38F50D3D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527" y="1341690"/>
            <a:ext cx="5451830" cy="4443813"/>
          </a:xfrm>
        </p:spPr>
      </p:pic>
    </p:spTree>
    <p:extLst>
      <p:ext uri="{BB962C8B-B14F-4D97-AF65-F5344CB8AC3E}">
        <p14:creationId xmlns:p14="http://schemas.microsoft.com/office/powerpoint/2010/main" val="570453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C99977-096C-45EA-BC98-18ECA96ED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8D9165E-6A5E-4215-8EA6-4AE91977CC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500369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41D99C-411B-4176-B7ED-24D77FD80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1F0505A-9D57-46F2-95E7-D947ADB15B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950" y="-188006"/>
            <a:ext cx="13800517" cy="7298108"/>
          </a:xfrm>
        </p:spPr>
      </p:pic>
    </p:spTree>
    <p:extLst>
      <p:ext uri="{BB962C8B-B14F-4D97-AF65-F5344CB8AC3E}">
        <p14:creationId xmlns:p14="http://schemas.microsoft.com/office/powerpoint/2010/main" val="3640480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5ABA2C-3457-45A1-ABD3-FD7F50B28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0467B70-1F94-4FB0-A4A2-6EBD2F9EE7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61480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5BB6D0-7499-4E80-B3D2-7286470A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E60E4D6-ABDD-4702-AF73-B10EE0E67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9839" y="-332337"/>
            <a:ext cx="14194564" cy="7307385"/>
          </a:xfrm>
        </p:spPr>
      </p:pic>
    </p:spTree>
    <p:extLst>
      <p:ext uri="{BB962C8B-B14F-4D97-AF65-F5344CB8AC3E}">
        <p14:creationId xmlns:p14="http://schemas.microsoft.com/office/powerpoint/2010/main" val="1831289853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465</TotalTime>
  <Words>176</Words>
  <Application>Microsoft Office PowerPoint</Application>
  <PresentationFormat>Широкоэкранный</PresentationFormat>
  <Paragraphs>17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Аспект</vt:lpstr>
      <vt:lpstr>фотошоп</vt:lpstr>
      <vt:lpstr>Кто я ?</vt:lpstr>
      <vt:lpstr>Почему я выбрал фотошоп</vt:lpstr>
      <vt:lpstr>Факты  фотошопа</vt:lpstr>
      <vt:lpstr>Как работать с фотошопом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фотошоп</dc:title>
  <dc:creator>user</dc:creator>
  <cp:lastModifiedBy>user</cp:lastModifiedBy>
  <cp:revision>27</cp:revision>
  <dcterms:created xsi:type="dcterms:W3CDTF">2025-04-20T06:50:44Z</dcterms:created>
  <dcterms:modified xsi:type="dcterms:W3CDTF">2025-05-18T07:17:51Z</dcterms:modified>
</cp:coreProperties>
</file>

<file path=docProps/thumbnail.jpeg>
</file>